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8" r:id="rId12"/>
    <p:sldId id="269" r:id="rId13"/>
    <p:sldId id="270" r:id="rId14"/>
    <p:sldId id="271" r:id="rId15"/>
    <p:sldId id="272" r:id="rId16"/>
    <p:sldId id="273" r:id="rId17"/>
    <p:sldId id="265" r:id="rId18"/>
    <p:sldId id="26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dirty="0"/>
              <a:t>Speed Parkour</a:t>
            </a:r>
            <a:endParaRPr lang="en-US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20000"/>
          </a:bodyPr>
          <a:lstStyle/>
          <a:p>
            <a:r>
              <a:rPr lang="en-US" altLang="en-US"/>
              <a:t>David Tsang</a:t>
            </a:r>
            <a:endParaRPr lang="en-US" altLang="en-US"/>
          </a:p>
          <a:p>
            <a:r>
              <a:rPr lang="en-US" altLang="en-US"/>
              <a:t>Blake Luo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TPS Parkour Game</a:t>
            </a:r>
            <a:endParaRPr lang="en-US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CN - Bridge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en-US"/>
          </a:p>
        </p:txBody>
      </p:sp>
      <p:pic>
        <p:nvPicPr>
          <p:cNvPr id="5" name="Picture 4" descr="螢幕擷取畫面 2020-12-08 1420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0885" y="1390650"/>
            <a:ext cx="10058400" cy="512000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CN - Bridge 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en-US"/>
          </a:p>
        </p:txBody>
      </p:sp>
      <p:pic>
        <p:nvPicPr>
          <p:cNvPr id="5" name="Picture 4" descr="螢幕擷取畫面 2020-12-08 14203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8950" y="1417320"/>
            <a:ext cx="10058400" cy="536003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GraetWall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en-US"/>
          </a:p>
        </p:txBody>
      </p:sp>
      <p:pic>
        <p:nvPicPr>
          <p:cNvPr id="5" name="Picture 4" descr="螢幕擷取畫面 2020-12-08 14205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0885" y="1450975"/>
            <a:ext cx="10058400" cy="519239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Laser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en-US"/>
          </a:p>
        </p:txBody>
      </p:sp>
      <p:pic>
        <p:nvPicPr>
          <p:cNvPr id="5" name="Picture 4" descr="螢幕擷取畫面 2020-12-08 14175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7255" y="1350010"/>
            <a:ext cx="8757920" cy="53022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Floating Stone formation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en-US"/>
          </a:p>
        </p:txBody>
      </p:sp>
      <p:pic>
        <p:nvPicPr>
          <p:cNvPr id="5" name="Picture 4" descr="螢幕擷取畫面 2020-12-08 14192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1417320"/>
            <a:ext cx="10058400" cy="53213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End (to next level - TBD)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en-US"/>
          </a:p>
        </p:txBody>
      </p:sp>
      <p:pic>
        <p:nvPicPr>
          <p:cNvPr id="5" name="Picture 4" descr="螢幕擷取畫面 2020-12-08 14273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1544955"/>
            <a:ext cx="10058400" cy="512572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Menu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en-US"/>
          </a:p>
        </p:txBody>
      </p:sp>
      <p:pic>
        <p:nvPicPr>
          <p:cNvPr id="5" name="Picture 4" descr="螢幕擷取畫面 2020-12-08 14244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1372235"/>
            <a:ext cx="9610725" cy="525907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Comming Soon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8843010" cy="4351655"/>
          </a:xfrm>
        </p:spPr>
        <p:txBody>
          <a:bodyPr/>
          <a:p>
            <a:r>
              <a:rPr lang="en-US" altLang="en-US"/>
              <a:t>New character model </a:t>
            </a:r>
            <a:endParaRPr lang="en-US" altLang="en-US"/>
          </a:p>
          <a:p>
            <a:r>
              <a:rPr lang="en-US" altLang="en-US"/>
              <a:t>One more harder levels</a:t>
            </a:r>
            <a:endParaRPr lang="en-US" altLang="en-US"/>
          </a:p>
          <a:p>
            <a:r>
              <a:rPr lang="en-US" altLang="en-US"/>
              <a:t>Terrian UPDATE(More Exterior Design)</a:t>
            </a:r>
            <a:endParaRPr lang="en-US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Background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a person who is starting to play parkour. the player should help him to finish the level of different terrain</a:t>
            </a:r>
            <a:r>
              <a:rPr lang="en-US" altLang="en-US"/>
              <a:t>.</a:t>
            </a:r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Design </a:t>
            </a:r>
            <a:endParaRPr lang="en-US"/>
          </a:p>
        </p:txBody>
      </p:sp>
      <p:pic>
        <p:nvPicPr>
          <p:cNvPr id="4" name="Content Placeholder 3" descr="LEVEL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383280" y="173990"/>
            <a:ext cx="8049895" cy="646874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3D assets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237355" cy="4351655"/>
          </a:xfrm>
        </p:spPr>
        <p:txBody>
          <a:bodyPr/>
          <a:p>
            <a:r>
              <a:rPr lang="en-US" altLang="en-US"/>
              <a:t>All 3D assets are created by Blender</a:t>
            </a:r>
            <a:endParaRPr lang="en-US" altLang="en-US"/>
          </a:p>
          <a:p>
            <a:r>
              <a:rPr lang="en-US" altLang="en-US"/>
              <a:t>Assets from asset store</a:t>
            </a:r>
            <a:endParaRPr lang="en-US" altLang="en-US"/>
          </a:p>
          <a:p>
            <a:pPr lvl="1"/>
            <a:r>
              <a:rPr lang="en-US" altLang="en-US"/>
              <a:t>3D Game Kit</a:t>
            </a:r>
            <a:endParaRPr lang="en-US" altLang="en-US"/>
          </a:p>
          <a:p>
            <a:pPr lvl="1"/>
            <a:r>
              <a:rPr lang="en-US" altLang="en-US"/>
              <a:t>SkyBox</a:t>
            </a:r>
            <a:endParaRPr lang="en-US" altLang="en-US"/>
          </a:p>
          <a:p>
            <a:endParaRPr lang="en-US" altLang="en-US"/>
          </a:p>
        </p:txBody>
      </p:sp>
      <p:pic>
        <p:nvPicPr>
          <p:cNvPr id="4" name="Content Placeholder 3" descr="批注 2020-12-08 121729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4913630" y="1774190"/>
            <a:ext cx="6915150" cy="42424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Charater Model Reference</a:t>
            </a:r>
            <a:endParaRPr lang="en-US" altLang="en-US"/>
          </a:p>
        </p:txBody>
      </p:sp>
      <p:pic>
        <p:nvPicPr>
          <p:cNvPr id="5" name="Content Placeholder 4" descr="Character_Reference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838200" y="2532380"/>
            <a:ext cx="5181600" cy="2936875"/>
          </a:xfrm>
          <a:prstGeom prst="rect">
            <a:avLst/>
          </a:prstGeom>
        </p:spPr>
      </p:pic>
      <p:pic>
        <p:nvPicPr>
          <p:cNvPr id="6" name="Content Placeholder 5" descr="WhatsApp Image 2020-09-24 at 16.19.54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543810"/>
            <a:ext cx="5181600" cy="29146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Game Play 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en-US"/>
          </a:p>
        </p:txBody>
      </p:sp>
      <p:pic>
        <p:nvPicPr>
          <p:cNvPr id="6" name="Picture 5" descr="螢幕擷取畫面 2020-12-08 14224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2335" y="1483995"/>
            <a:ext cx="9921240" cy="503491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Start - Tube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en-US"/>
          </a:p>
        </p:txBody>
      </p:sp>
      <p:pic>
        <p:nvPicPr>
          <p:cNvPr id="6" name="Picture 5" descr="螢幕擷取畫面 2020-12-08 14255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1408430"/>
            <a:ext cx="10058400" cy="518604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Tube - Fire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en-US"/>
          </a:p>
        </p:txBody>
      </p:sp>
      <p:pic>
        <p:nvPicPr>
          <p:cNvPr id="5" name="Picture 4" descr="螢幕擷取畫面 2020-12-08 14143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1464310"/>
            <a:ext cx="10058400" cy="52419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Wood Ship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en-US"/>
          </a:p>
        </p:txBody>
      </p:sp>
      <p:pic>
        <p:nvPicPr>
          <p:cNvPr id="5" name="Picture 4" descr="螢幕擷取畫面 2020-12-08 1415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1348105"/>
            <a:ext cx="9428480" cy="52216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507</Words>
  <Application>WPS Presentation</Application>
  <PresentationFormat>Widescreen</PresentationFormat>
  <Paragraphs>52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Arial</vt:lpstr>
      <vt:lpstr>宋体</vt:lpstr>
      <vt:lpstr>Wingdings</vt:lpstr>
      <vt:lpstr>Calibri Light</vt:lpstr>
      <vt:lpstr>Calibri</vt:lpstr>
      <vt:lpstr>微软雅黑</vt:lpstr>
      <vt:lpstr>Arial Unicode MS</vt:lpstr>
      <vt:lpstr>Office Theme</vt:lpstr>
      <vt:lpstr>Speed Parkour</vt:lpstr>
      <vt:lpstr>Background</vt:lpstr>
      <vt:lpstr>Design </vt:lpstr>
      <vt:lpstr>3D assets</vt:lpstr>
      <vt:lpstr>Model Reference</vt:lpstr>
      <vt:lpstr>Game Play </vt:lpstr>
      <vt:lpstr>Start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Menu</vt:lpstr>
      <vt:lpstr>Comming Soon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Speed Parkour</dc:title>
  <dc:creator/>
  <cp:lastModifiedBy>Dave</cp:lastModifiedBy>
  <cp:revision>5</cp:revision>
  <dcterms:created xsi:type="dcterms:W3CDTF">2020-12-08T04:34:00Z</dcterms:created>
  <dcterms:modified xsi:type="dcterms:W3CDTF">2020-12-08T06:32:24Z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1033-11.2.0.9747</vt:lpwstr>
  </property>
</Properties>
</file>

<file path=docProps/thumbnail.jpeg>
</file>